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7559675" cy="106918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02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76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281488" y="0"/>
            <a:ext cx="3276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81C2D8-0031-410C-BE29-1EDC9FD21FDC}" type="datetimeFigureOut">
              <a:rPr lang="it-IT"/>
              <a:pPr/>
              <a:t>02/06/2017</a:t>
            </a:fld>
            <a:endParaRPr lang="it-IT"/>
          </a:p>
        </p:txBody>
      </p:sp>
      <p:sp>
        <p:nvSpPr>
          <p:cNvPr id="727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15900" y="801688"/>
            <a:ext cx="7127875" cy="4010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155238"/>
            <a:ext cx="3276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76FFB0-3079-416A-8D5B-C7DA0329FDAA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19191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3483720" cy="19191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44120" y="2194560"/>
            <a:ext cx="3483720" cy="19191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02440" y="2194560"/>
            <a:ext cx="3483720" cy="19191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8002440" y="4296600"/>
            <a:ext cx="3483720" cy="19191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44120" y="4296600"/>
            <a:ext cx="3483720" cy="19191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85800" y="4296600"/>
            <a:ext cx="3483720" cy="19191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2895480" y="764280"/>
            <a:ext cx="8610120" cy="599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</p:spPr>
        <p:txBody>
          <a:bodyPr anchor="ctr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348372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344120" y="2194560"/>
            <a:ext cx="348372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8002440" y="2194560"/>
            <a:ext cx="348372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8002440" y="4296600"/>
            <a:ext cx="348372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344120" y="4296600"/>
            <a:ext cx="348372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85800" y="4296600"/>
            <a:ext cx="3483720" cy="1919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2895480" y="764280"/>
            <a:ext cx="8610120" cy="5993640"/>
          </a:xfrm>
          <a:prstGeom prst="rect">
            <a:avLst/>
          </a:prstGeom>
        </p:spPr>
        <p:txBody>
          <a:bodyPr anchor="ctr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371600" y="1803400"/>
            <a:ext cx="9448800" cy="1824038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Fare clic per modificare lo stile del titolo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7908925" y="4314825"/>
            <a:ext cx="2911475" cy="373063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+mn-cs"/>
              </a:defRPr>
            </a:lvl1pPr>
          </a:lstStyle>
          <a:p>
            <a:pPr>
              <a:defRPr/>
            </a:pPr>
            <a:fld id="{B655A591-1210-4620-8501-3F5BDA90ED44}" type="datetimeFigureOut">
              <a:rPr lang="it-IT"/>
              <a:pPr>
                <a:defRPr/>
              </a:pPr>
              <a:t>02/06/2017</a:t>
            </a:fld>
            <a:endParaRPr lang="it-IT" sz="1400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1371600" y="4324350"/>
            <a:ext cx="6400800" cy="363538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24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8077200" y="1430338"/>
            <a:ext cx="27432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+mn-cs"/>
              </a:defRPr>
            </a:lvl1pPr>
          </a:lstStyle>
          <a:p>
            <a:pPr>
              <a:defRPr/>
            </a:pPr>
            <a:fld id="{9A41227B-992E-43D3-8875-E70D44C268AF}" type="slidenum">
              <a:rPr lang="it-IT"/>
              <a:pPr>
                <a:defRPr/>
              </a:pPr>
              <a:t>‹N›</a:t>
            </a:fld>
            <a:endParaRPr lang="it-IT" sz="1400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2800" cy="39766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Fare clic per modificare lo stile del titolo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85800" y="2193925"/>
            <a:ext cx="10820400" cy="4024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Modifica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+mn-cs"/>
              </a:defRPr>
            </a:lvl1pPr>
          </a:lstStyle>
          <a:p>
            <a:pPr>
              <a:defRPr/>
            </a:pPr>
            <a:fld id="{A4CE8E9E-5109-4A4F-AD65-E34B4BBD33C1}" type="datetimeFigureOut">
              <a:rPr lang="it-IT"/>
              <a:pPr>
                <a:defRPr/>
              </a:pPr>
              <a:t>02/06/2017</a:t>
            </a:fld>
            <a:endParaRPr lang="it-IT" sz="1400"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685800" y="6356350"/>
            <a:ext cx="7772400" cy="363538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24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+mn-cs"/>
              </a:defRPr>
            </a:lvl1pPr>
          </a:lstStyle>
          <a:p>
            <a:pPr>
              <a:defRPr/>
            </a:pPr>
            <a:fld id="{11420AF6-8AEC-4227-A649-D2B1339F3C94}" type="slidenum">
              <a:rPr lang="it-IT"/>
              <a:pPr>
                <a:defRPr/>
              </a:pPr>
              <a:t>‹N›</a:t>
            </a:fld>
            <a:endParaRPr lang="it-IT" sz="1400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1371600" y="1803400"/>
            <a:ext cx="9448800" cy="1824038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i="1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+mn-cs"/>
              </a:rPr>
              <a:t>Denmark</a:t>
            </a:r>
            <a:endParaRPr lang="en-US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  <a:cs typeface="+mn-cs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1371600" y="3632200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2895600" y="763588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+mn-cs"/>
              </a:rPr>
              <a:t>…tra cattedrali e fiori..</a:t>
            </a:r>
            <a:endParaRPr lang="en-US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  <a:cs typeface="+mn-cs"/>
            </a:endParaRPr>
          </a:p>
        </p:txBody>
      </p:sp>
      <p:pic>
        <p:nvPicPr>
          <p:cNvPr id="36866" name="Immagin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2205038"/>
            <a:ext cx="5365750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Immagin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9475" y="2057400"/>
            <a:ext cx="5756275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2895600" y="763588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+mn-cs"/>
              </a:rPr>
              <a:t>…alle gite a Copenaghen…</a:t>
            </a:r>
            <a:endParaRPr lang="en-US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  <a:cs typeface="+mn-cs"/>
            </a:endParaRPr>
          </a:p>
        </p:txBody>
      </p:sp>
      <p:pic>
        <p:nvPicPr>
          <p:cNvPr id="37890" name="Immagin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363788"/>
            <a:ext cx="10820400" cy="3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2895600" y="763588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+mn-cs"/>
              </a:rPr>
              <a:t>…sempre in allegra compagnia…</a:t>
            </a:r>
            <a:endParaRPr lang="en-US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  <a:cs typeface="+mn-cs"/>
            </a:endParaRPr>
          </a:p>
        </p:txBody>
      </p:sp>
      <p:pic>
        <p:nvPicPr>
          <p:cNvPr id="38914" name="Immagin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1946275"/>
            <a:ext cx="536575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Immagin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8538" y="2057400"/>
            <a:ext cx="5695950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2895600" y="763588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  <a:cs typeface="+mn-cs"/>
            </a:endParaRPr>
          </a:p>
        </p:txBody>
      </p:sp>
      <p:pic>
        <p:nvPicPr>
          <p:cNvPr id="39938" name="Immagin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" y="1825625"/>
            <a:ext cx="7081838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Immagin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6775" y="479425"/>
            <a:ext cx="4391025" cy="62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2895600" y="763588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  <a:cs typeface="+mn-cs"/>
            </a:endParaRPr>
          </a:p>
        </p:txBody>
      </p:sp>
      <p:pic>
        <p:nvPicPr>
          <p:cNvPr id="40962" name="Immagin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0900" y="276225"/>
            <a:ext cx="4535488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Immagin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275" y="1411288"/>
            <a:ext cx="6421438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2895600" y="763588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  <a:cs typeface="+mn-cs"/>
            </a:endParaRPr>
          </a:p>
        </p:txBody>
      </p:sp>
      <p:pic>
        <p:nvPicPr>
          <p:cNvPr id="41986" name="Immagin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7013" y="244475"/>
            <a:ext cx="637222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Immagin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3394075"/>
            <a:ext cx="88455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" name="CustomShape 2"/>
          <p:cNvSpPr/>
          <p:nvPr/>
        </p:nvSpPr>
        <p:spPr>
          <a:xfrm>
            <a:off x="1185863" y="1774825"/>
            <a:ext cx="4491037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…UNA CITTÁ FANTASTICA…</a:t>
            </a:r>
            <a:endParaRPr lang="it-IT" spc="-1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2895600" y="763588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  <a:cs typeface="+mn-cs"/>
            </a:endParaRPr>
          </a:p>
        </p:txBody>
      </p:sp>
      <p:pic>
        <p:nvPicPr>
          <p:cNvPr id="43010" name="Immagin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7613" y="763588"/>
            <a:ext cx="5230812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Immagin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29638" y="2595563"/>
            <a:ext cx="2643187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Immagin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344863"/>
            <a:ext cx="39608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" name="CustomShape 2"/>
          <p:cNvSpPr/>
          <p:nvPr/>
        </p:nvSpPr>
        <p:spPr>
          <a:xfrm>
            <a:off x="1068388" y="1681163"/>
            <a:ext cx="1050925" cy="639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…CON MILLE</a:t>
            </a:r>
            <a:endParaRPr lang="it-IT" spc="-1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1" name="CustomShape 3"/>
          <p:cNvSpPr/>
          <p:nvPr/>
        </p:nvSpPr>
        <p:spPr>
          <a:xfrm rot="10800000" flipV="1">
            <a:off x="7542213" y="5619750"/>
            <a:ext cx="2536825" cy="36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SFACETTATURE…</a:t>
            </a:r>
            <a:endParaRPr lang="it-IT" spc="-1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2895600" y="763588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+mn-cs"/>
              </a:rPr>
              <a:t>…alle lezioni piene di sorrisi…</a:t>
            </a:r>
            <a:endParaRPr lang="en-US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  <a:cs typeface="+mn-cs"/>
            </a:endParaRPr>
          </a:p>
        </p:txBody>
      </p:sp>
      <p:pic>
        <p:nvPicPr>
          <p:cNvPr id="44034" name="Immagin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4963" y="1944688"/>
            <a:ext cx="537051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Immagin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588" y="1738313"/>
            <a:ext cx="5006975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2895600" y="763588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+mn-cs"/>
              </a:rPr>
              <a:t>…fino al punto di arrivo</a:t>
            </a:r>
            <a:endParaRPr lang="en-US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  <a:cs typeface="+mn-cs"/>
            </a:endParaRPr>
          </a:p>
        </p:txBody>
      </p:sp>
      <p:pic>
        <p:nvPicPr>
          <p:cNvPr id="45058" name="Immagin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325" y="2249488"/>
            <a:ext cx="5364163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Immagin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9200" y="1766888"/>
            <a:ext cx="3522663" cy="46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1585913" y="2913063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+mn-cs"/>
              </a:rPr>
              <a:t>Ma il nostro non è un addio, è semplicemente un arrivederci!</a:t>
            </a:r>
            <a:endParaRPr lang="en-US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  <a:cs typeface="+mn-cs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685800" y="2193925"/>
            <a:ext cx="10820400" cy="40243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2895600" y="763588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  <a:cs typeface="+mn-cs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625475" y="1727200"/>
            <a:ext cx="2851150" cy="28336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Un viaggio che ha arricchito la nostra esperienza, ampliato la nostra cultura e insegnato a tutti noi l’importanza delle differenze che caratterizzano ogni popolazione dalle altre.</a:t>
            </a:r>
            <a:endParaRPr lang="it-IT" spc="-1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8675" name="Immagine 5"/>
          <p:cNvPicPr>
            <a:picLocks noChangeAspect="1" noChangeArrowheads="1"/>
          </p:cNvPicPr>
          <p:nvPr/>
        </p:nvPicPr>
        <p:blipFill>
          <a:blip r:embed="rId3"/>
          <a:srcRect l="-5109" b="-2911"/>
          <a:stretch>
            <a:fillRect/>
          </a:stretch>
        </p:blipFill>
        <p:spPr bwMode="auto">
          <a:xfrm>
            <a:off x="4176713" y="800100"/>
            <a:ext cx="7335837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2895600" y="763588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  <a:cs typeface="+mn-cs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685800" y="2193925"/>
            <a:ext cx="10820400" cy="40243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auto">
              <a:spcBef>
                <a:spcPts val="1001"/>
              </a:spcBef>
              <a:spcAft>
                <a:spcPts val="0"/>
              </a:spcAft>
              <a:defRPr/>
            </a:pPr>
            <a:r>
              <a:rPr lang="en-US" sz="22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+mn-cs"/>
              </a:rPr>
              <a:t>E ovviamente un ringraziamento particolare va a coloro che hanno reso possibile tutto questo, i professori Gnaccarini, Bellamoli e Meneghelli!</a:t>
            </a:r>
          </a:p>
          <a:p>
            <a:pPr fontAlgn="auto">
              <a:spcBef>
                <a:spcPts val="1001"/>
              </a:spcBef>
              <a:spcAft>
                <a:spcPts val="0"/>
              </a:spcAft>
              <a:defRPr/>
            </a:pPr>
            <a:r>
              <a:rPr lang="en-US" sz="22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+mn-cs"/>
              </a:rPr>
              <a:t>                 GRAZIE DI CUORE!!!</a:t>
            </a:r>
          </a:p>
        </p:txBody>
      </p:sp>
      <p:sp>
        <p:nvSpPr>
          <p:cNvPr id="142" name="CustomShape 3"/>
          <p:cNvSpPr/>
          <p:nvPr/>
        </p:nvSpPr>
        <p:spPr>
          <a:xfrm>
            <a:off x="7288213" y="3824288"/>
            <a:ext cx="3165475" cy="14620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Realizzato da:</a:t>
            </a:r>
            <a:endParaRPr lang="it-IT" spc="-1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548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it-IT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Adami Elisa</a:t>
            </a:r>
            <a:endParaRPr lang="it-IT" spc="-1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548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it-IT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Michela Maiorano</a:t>
            </a:r>
            <a:endParaRPr lang="it-IT" spc="-1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548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it-IT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Aurora Polimeno</a:t>
            </a:r>
            <a:endParaRPr lang="it-IT" spc="-1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548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it-IT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Michela Perju</a:t>
            </a:r>
            <a:endParaRPr lang="it-IT" spc="-1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2170113" y="2622550"/>
            <a:ext cx="8609012" cy="12922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+mn-cs"/>
              </a:rPr>
              <a:t>Ma partiamo dal principio e ricostruiamo questo viaggio insieme…</a:t>
            </a:r>
            <a:endParaRPr lang="en-US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  <a:cs typeface="+mn-cs"/>
            </a:endParaRPr>
          </a:p>
        </p:txBody>
      </p:sp>
      <p:sp>
        <p:nvSpPr>
          <p:cNvPr id="91" name="TextShape 2"/>
          <p:cNvSpPr txBox="1"/>
          <p:nvPr/>
        </p:nvSpPr>
        <p:spPr>
          <a:xfrm rot="10800000">
            <a:off x="4548188" y="7477125"/>
            <a:ext cx="3862387" cy="12588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2895600" y="763588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+mn-cs"/>
              </a:rPr>
              <a:t>…Dalla partenza…</a:t>
            </a:r>
            <a:endParaRPr lang="en-US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  <a:cs typeface="+mn-cs"/>
            </a:endParaRPr>
          </a:p>
        </p:txBody>
      </p:sp>
      <p:pic>
        <p:nvPicPr>
          <p:cNvPr id="30722" name="Immagin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7138" y="2278063"/>
            <a:ext cx="536416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Immagin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3600" y="1231900"/>
            <a:ext cx="4064000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2895600" y="763588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+mn-cs"/>
              </a:rPr>
              <a:t>…a holbæk…</a:t>
            </a:r>
            <a:endParaRPr lang="en-US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  <a:cs typeface="+mn-cs"/>
            </a:endParaRPr>
          </a:p>
        </p:txBody>
      </p:sp>
      <p:pic>
        <p:nvPicPr>
          <p:cNvPr id="31746" name="Immagin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574925"/>
            <a:ext cx="1082040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2895600" y="763588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+mn-cs"/>
              </a:rPr>
              <a:t>…alle strade per andare a scuola..</a:t>
            </a:r>
            <a:endParaRPr lang="en-US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  <a:cs typeface="+mn-cs"/>
            </a:endParaRPr>
          </a:p>
        </p:txBody>
      </p:sp>
      <p:pic>
        <p:nvPicPr>
          <p:cNvPr id="32770" name="Immagin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438" y="2309813"/>
            <a:ext cx="495617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Immagin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1966913"/>
            <a:ext cx="6148387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2895600" y="763588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  <a:cs typeface="+mn-cs"/>
            </a:endParaRPr>
          </a:p>
        </p:txBody>
      </p:sp>
      <p:pic>
        <p:nvPicPr>
          <p:cNvPr id="33794" name="Immagin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50" y="539750"/>
            <a:ext cx="7712075" cy="578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CustomShape 2"/>
          <p:cNvSpPr/>
          <p:nvPr/>
        </p:nvSpPr>
        <p:spPr>
          <a:xfrm rot="10800000" flipV="1">
            <a:off x="3011488" y="2365375"/>
            <a:ext cx="2220912" cy="6397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…ALLE CENE IN FAMIGLIA…</a:t>
            </a:r>
            <a:endParaRPr lang="it-IT" spc="-1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2895600" y="763588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+mn-cs"/>
              </a:rPr>
              <a:t>…a Roskilde…</a:t>
            </a:r>
            <a:endParaRPr lang="en-US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  <a:cs typeface="+mn-cs"/>
            </a:endParaRPr>
          </a:p>
        </p:txBody>
      </p:sp>
      <p:pic>
        <p:nvPicPr>
          <p:cNvPr id="34818" name="Immagin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8050" y="2057400"/>
            <a:ext cx="3017838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Immagin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6688" y="2160588"/>
            <a:ext cx="5675312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3086100" y="217488"/>
            <a:ext cx="8610600" cy="12922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+mn-cs"/>
              </a:rPr>
              <a:t>…una cittá vichinga che parla da sola…</a:t>
            </a:r>
            <a:endParaRPr lang="en-US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  <a:cs typeface="+mn-cs"/>
            </a:endParaRPr>
          </a:p>
        </p:txBody>
      </p:sp>
      <p:pic>
        <p:nvPicPr>
          <p:cNvPr id="35842" name="Immagin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9563" y="1384300"/>
            <a:ext cx="69215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131</Words>
  <Application>LibreOffice/5.3.1.2$Linux_X86_64 LibreOffice_project/30m0$Build-2</Application>
  <PresentationFormat>Personalizzato</PresentationFormat>
  <Paragraphs>25</Paragraphs>
  <Slides>20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Modello struttura</vt:lpstr>
      </vt:variant>
      <vt:variant>
        <vt:i4>26</vt:i4>
      </vt:variant>
      <vt:variant>
        <vt:lpstr>Titoli diapositive</vt:lpstr>
      </vt:variant>
      <vt:variant>
        <vt:i4>20</vt:i4>
      </vt:variant>
    </vt:vector>
  </HeadingPairs>
  <TitlesOfParts>
    <vt:vector size="50" baseType="lpstr">
      <vt:lpstr>Arial</vt:lpstr>
      <vt:lpstr>Calibri</vt:lpstr>
      <vt:lpstr>Century Gothic</vt:lpstr>
      <vt:lpstr>Times New Roman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Denmark</dc:title>
  <dc:subject/>
  <dc:creator/>
  <dc:description/>
  <cp:lastModifiedBy>Monica</cp:lastModifiedBy>
  <cp:revision>7</cp:revision>
  <dcterms:modified xsi:type="dcterms:W3CDTF">2017-06-02T08:59:09Z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Notes">
    <vt:i4>0</vt:i4>
  </property>
  <property fmtid="{D5CDD505-2E9C-101B-9397-08002B2CF9AE}" pid="7" name="PresentationFormat">
    <vt:lpwstr>Widescreen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20</vt:i4>
  </property>
</Properties>
</file>